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4" r:id="rId3"/>
    <p:sldId id="275" r:id="rId4"/>
    <p:sldId id="257" r:id="rId5"/>
    <p:sldId id="259" r:id="rId6"/>
    <p:sldId id="260" r:id="rId7"/>
    <p:sldId id="261" r:id="rId8"/>
    <p:sldId id="262" r:id="rId9"/>
    <p:sldId id="263" r:id="rId10"/>
    <p:sldId id="272" r:id="rId11"/>
    <p:sldId id="273" r:id="rId12"/>
    <p:sldId id="266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Bieleveld" userId="22f0b6d3d6060922" providerId="LiveId" clId="{FC7EAC2F-557E-40E2-92E9-F54D5B9B8E10}"/>
    <pc:docChg chg="modSld">
      <pc:chgData name="Kirsten Bieleveld" userId="22f0b6d3d6060922" providerId="LiveId" clId="{FC7EAC2F-557E-40E2-92E9-F54D5B9B8E10}" dt="2017-11-28T14:35:38.536" v="19" actId="20577"/>
      <pc:docMkLst>
        <pc:docMk/>
      </pc:docMkLst>
      <pc:sldChg chg="modSp">
        <pc:chgData name="Kirsten Bieleveld" userId="22f0b6d3d6060922" providerId="LiveId" clId="{FC7EAC2F-557E-40E2-92E9-F54D5B9B8E10}" dt="2017-11-28T14:35:38.536" v="19" actId="20577"/>
        <pc:sldMkLst>
          <pc:docMk/>
          <pc:sldMk cId="1980027905" sldId="258"/>
        </pc:sldMkLst>
        <pc:spChg chg="mod">
          <ac:chgData name="Kirsten Bieleveld" userId="22f0b6d3d6060922" providerId="LiveId" clId="{FC7EAC2F-557E-40E2-92E9-F54D5B9B8E10}" dt="2017-11-28T14:35:38.536" v="19" actId="20577"/>
          <ac:spMkLst>
            <pc:docMk/>
            <pc:sldMk cId="1980027905" sldId="258"/>
            <ac:spMk id="17" creationId="{00000000-0000-0000-0000-000000000000}"/>
          </ac:spMkLst>
        </pc:spChg>
      </pc:sldChg>
    </pc:docChg>
  </pc:docChgLst>
  <pc:docChgLst>
    <pc:chgData name="Kirsten Bieleveld" userId="22f0b6d3d6060922" providerId="LiveId" clId="{7303A65E-D426-4980-845F-05D0A9ECAB85}"/>
    <pc:docChg chg="undo custSel modSld">
      <pc:chgData name="Kirsten Bieleveld" userId="22f0b6d3d6060922" providerId="LiveId" clId="{7303A65E-D426-4980-845F-05D0A9ECAB85}" dt="2017-11-28T14:07:47.061" v="837" actId="20577"/>
      <pc:docMkLst>
        <pc:docMk/>
      </pc:docMkLst>
      <pc:sldChg chg="modSp">
        <pc:chgData name="Kirsten Bieleveld" userId="22f0b6d3d6060922" providerId="LiveId" clId="{7303A65E-D426-4980-845F-05D0A9ECAB85}" dt="2017-11-28T13:55:28.154" v="78" actId="20577"/>
        <pc:sldMkLst>
          <pc:docMk/>
          <pc:sldMk cId="747963850" sldId="256"/>
        </pc:sldMkLst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28.154" v="78" actId="20577"/>
          <ac:spMkLst>
            <pc:docMk/>
            <pc:sldMk cId="747963850" sldId="256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6:33.300" v="228" actId="20577"/>
        <pc:sldMkLst>
          <pc:docMk/>
          <pc:sldMk cId="630046134" sldId="257"/>
        </pc:sldMkLst>
        <pc:spChg chg="mod">
          <ac:chgData name="Kirsten Bieleveld" userId="22f0b6d3d6060922" providerId="LiveId" clId="{7303A65E-D426-4980-845F-05D0A9ECAB85}" dt="2017-11-28T13:56:25.846" v="224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6:33.300" v="228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8:15.280" v="368" actId="20577"/>
        <pc:sldMkLst>
          <pc:docMk/>
          <pc:sldMk cId="1980027905" sldId="258"/>
        </pc:sldMkLst>
        <pc:spChg chg="mod">
          <ac:chgData name="Kirsten Bieleveld" userId="22f0b6d3d6060922" providerId="LiveId" clId="{7303A65E-D426-4980-845F-05D0A9ECAB85}" dt="2017-11-28T13:56:51.096" v="239" actId="20577"/>
          <ac:spMkLst>
            <pc:docMk/>
            <pc:sldMk cId="1980027905" sldId="258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7:40.269" v="304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8:15.280" v="368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980027905" sldId="258"/>
            <ac:spMk id="20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13.876" v="622" actId="20577"/>
        <pc:sldMkLst>
          <pc:docMk/>
          <pc:sldMk cId="664510568" sldId="259"/>
        </pc:sldMkLst>
        <pc:spChg chg="mod">
          <ac:chgData name="Kirsten Bieleveld" userId="22f0b6d3d6060922" providerId="LiveId" clId="{7303A65E-D426-4980-845F-05D0A9ECAB85}" dt="2017-11-28T14:02:13.876" v="622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64510568" sldId="259"/>
            <ac:spMk id="19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07.010" v="610" actId="20577"/>
        <pc:sldMkLst>
          <pc:docMk/>
          <pc:sldMk cId="2034044840" sldId="260"/>
        </pc:sldMkLst>
        <pc:spChg chg="mod">
          <ac:chgData name="Kirsten Bieleveld" userId="22f0b6d3d6060922" providerId="LiveId" clId="{7303A65E-D426-4980-845F-05D0A9ECAB85}" dt="2017-11-28T14:02:07.010" v="610" actId="20577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34044840" sldId="260"/>
            <ac:spMk id="1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0:22.881" v="512" actId="1076"/>
        <pc:sldMkLst>
          <pc:docMk/>
          <pc:sldMk cId="897235541" sldId="261"/>
        </pc:sldMkLst>
        <pc:spChg chg="mod">
          <ac:chgData name="Kirsten Bieleveld" userId="22f0b6d3d6060922" providerId="LiveId" clId="{7303A65E-D426-4980-845F-05D0A9ECAB85}" dt="2017-11-28T13:59:48.126" v="480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0:19.143" v="511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1076"/>
          <ac:spMkLst>
            <pc:docMk/>
            <pc:sldMk cId="897235541" sldId="261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1076"/>
          <ac:spMkLst>
            <pc:docMk/>
            <pc:sldMk cId="897235541" sldId="261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0:22.881" v="512" actId="1076"/>
          <ac:picMkLst>
            <pc:docMk/>
            <pc:sldMk cId="897235541" sldId="261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1:58.379" v="598" actId="20577"/>
        <pc:sldMkLst>
          <pc:docMk/>
          <pc:sldMk cId="1315152360" sldId="262"/>
        </pc:sldMkLst>
        <pc:spChg chg="mod">
          <ac:chgData name="Kirsten Bieleveld" userId="22f0b6d3d6060922" providerId="LiveId" clId="{7303A65E-D426-4980-845F-05D0A9ECAB85}" dt="2017-11-28T14:01:16.307" v="528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04.538" v="522" actId="20577"/>
          <ac:spMkLst>
            <pc:docMk/>
            <pc:sldMk cId="1315152360" sldId="262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58.379" v="598" actId="20577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1315152360" sldId="262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37.365" v="632" actId="20577"/>
        <pc:sldMkLst>
          <pc:docMk/>
          <pc:sldMk cId="1649921933" sldId="263"/>
        </pc:sldMkLst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2:37.365" v="632" actId="20577"/>
          <ac:spMkLst>
            <pc:docMk/>
            <pc:sldMk cId="1649921933" sldId="263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357334574" sldId="266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57334574" sldId="266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00.710" v="697" actId="20577"/>
        <pc:sldMkLst>
          <pc:docMk/>
          <pc:sldMk cId="2099838244" sldId="267"/>
        </pc:sldMkLst>
        <pc:spChg chg="mod">
          <ac:chgData name="Kirsten Bieleveld" userId="22f0b6d3d6060922" providerId="LiveId" clId="{7303A65E-D426-4980-845F-05D0A9ECAB85}" dt="2017-11-28T14:05:37.871" v="681" actId="20577"/>
          <ac:spMkLst>
            <pc:docMk/>
            <pc:sldMk cId="2099838244" sldId="267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00.710" v="697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55.758" v="693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99838244" sldId="267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5:49.074" v="684" actId="14100"/>
          <ac:picMkLst>
            <pc:docMk/>
            <pc:sldMk cId="2099838244" sldId="267"/>
            <ac:picMk id="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413217458" sldId="268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413217458" sldId="268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19.787" v="725" actId="20577"/>
        <pc:sldMkLst>
          <pc:docMk/>
          <pc:sldMk cId="1561708054" sldId="269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19.787" v="725" actId="20577"/>
          <ac:spMkLst>
            <pc:docMk/>
            <pc:sldMk cId="1561708054" sldId="269"/>
            <ac:spMk id="11" creationId="{00000000-0000-0000-0000-000000000000}"/>
          </ac:spMkLst>
        </pc:spChg>
      </pc:sldChg>
      <pc:sldChg chg="delSp modSp">
        <pc:chgData name="Kirsten Bieleveld" userId="22f0b6d3d6060922" providerId="LiveId" clId="{7303A65E-D426-4980-845F-05D0A9ECAB85}" dt="2017-11-28T14:07:40.839" v="835" actId="20577"/>
        <pc:sldMkLst>
          <pc:docMk/>
          <pc:sldMk cId="681285643" sldId="270"/>
        </pc:sldMkLst>
        <pc:spChg chg="mod">
          <ac:chgData name="Kirsten Bieleveld" userId="22f0b6d3d6060922" providerId="LiveId" clId="{7303A65E-D426-4980-845F-05D0A9ECAB85}" dt="2017-11-28T14:07:40.839" v="835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7:39.274" v="833" actId="1076"/>
          <ac:picMkLst>
            <pc:docMk/>
            <pc:sldMk cId="681285643" sldId="270"/>
            <ac:picMk id="2" creationId="{00000000-0000-0000-0000-000000000000}"/>
          </ac:picMkLst>
        </pc:picChg>
        <pc:picChg chg="del">
          <ac:chgData name="Kirsten Bieleveld" userId="22f0b6d3d6060922" providerId="LiveId" clId="{7303A65E-D426-4980-845F-05D0A9ECAB85}" dt="2017-11-28T14:07:01.513" v="755" actId="478"/>
          <ac:picMkLst>
            <pc:docMk/>
            <pc:sldMk cId="681285643" sldId="270"/>
            <ac:picMk id="11" creationId="{00000000-0000-0000-0000-000000000000}"/>
          </ac:picMkLst>
        </pc:picChg>
      </pc:sldChg>
      <pc:sldChg chg="delSp modSp">
        <pc:chgData name="Kirsten Bieleveld" userId="22f0b6d3d6060922" providerId="LiveId" clId="{7303A65E-D426-4980-845F-05D0A9ECAB85}" dt="2017-11-28T14:07:47.061" v="837" actId="20577"/>
        <pc:sldMkLst>
          <pc:docMk/>
          <pc:sldMk cId="1795558547" sldId="271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7:47.061" v="8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Kirsten Bieleveld" userId="22f0b6d3d6060922" providerId="LiveId" clId="{7303A65E-D426-4980-845F-05D0A9ECAB85}" dt="2017-11-28T13:53:30.085" v="0" actId="478"/>
          <ac:picMkLst>
            <pc:docMk/>
            <pc:sldMk cId="1795558547" sldId="271"/>
            <ac:picMk id="12" creationId="{DFEDDA7F-1F1B-4A1C-8339-D9AE44A5286F}"/>
          </ac:picMkLst>
        </pc:picChg>
      </pc:sldChg>
      <pc:sldChg chg="modSp">
        <pc:chgData name="Kirsten Bieleveld" userId="22f0b6d3d6060922" providerId="LiveId" clId="{7303A65E-D426-4980-845F-05D0A9ECAB85}" dt="2017-11-28T14:03:22.927" v="658" actId="20577"/>
        <pc:sldMkLst>
          <pc:docMk/>
          <pc:sldMk cId="2728186699" sldId="272"/>
        </pc:sldMkLst>
        <pc:spChg chg="mod">
          <ac:chgData name="Kirsten Bieleveld" userId="22f0b6d3d6060922" providerId="LiveId" clId="{7303A65E-D426-4980-845F-05D0A9ECAB85}" dt="2017-11-28T14:03:00.995" v="647" actId="20577"/>
          <ac:spMkLst>
            <pc:docMk/>
            <pc:sldMk cId="2728186699" sldId="272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22.927" v="658" actId="20577"/>
          <ac:spMkLst>
            <pc:docMk/>
            <pc:sldMk cId="2728186699" sldId="272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2728186699" sldId="272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728186699" sldId="272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3:17.097" v="649" actId="1076"/>
          <ac:picMkLst>
            <pc:docMk/>
            <pc:sldMk cId="2728186699" sldId="272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5:21.303" v="672" actId="20577"/>
        <pc:sldMkLst>
          <pc:docMk/>
          <pc:sldMk cId="832743599" sldId="273"/>
        </pc:sldMkLst>
        <pc:spChg chg="mod">
          <ac:chgData name="Kirsten Bieleveld" userId="22f0b6d3d6060922" providerId="LiveId" clId="{7303A65E-D426-4980-845F-05D0A9ECAB85}" dt="2017-11-28T14:05:05.123" v="667" actId="20577"/>
          <ac:spMkLst>
            <pc:docMk/>
            <pc:sldMk cId="832743599" sldId="273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57.870" v="663" actId="20577"/>
          <ac:spMkLst>
            <pc:docMk/>
            <pc:sldMk cId="832743599" sldId="273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21.303" v="672" actId="20577"/>
          <ac:spMkLst>
            <pc:docMk/>
            <pc:sldMk cId="832743599" sldId="273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832743599" sldId="273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832743599" sldId="273"/>
            <ac:spMk id="2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8217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2684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op basis van de kaft en het doorbladeren van het boek voorspellen waar het boek over zal gaan.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bij een moeilijk woord gebruik maken van mijn voorkennis of de betekenis afleiden uit de context.</a:t>
            </a:r>
          </a:p>
        </p:txBody>
      </p:sp>
      <p:pic>
        <p:nvPicPr>
          <p:cNvPr id="12" name="Afbeelding 18" descr="De verschrikkelijke badmees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055" y="2914055"/>
            <a:ext cx="1464945" cy="2245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24 t/m 30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652087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5324" y="4569079"/>
            <a:ext cx="522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Zelf 	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kopieerblad ‘woordwebben’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10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276000" y="1089094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2839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5: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5324" y="316630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Taalbeschouwing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3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284" y="4652963"/>
            <a:ext cx="2161431" cy="1863558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29 en 30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verhelderen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2839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Verhelderen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maatje en team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1963526"/>
            <a:ext cx="551985" cy="524036"/>
          </a:xfrm>
          <a:prstGeom prst="rect">
            <a:avLst/>
          </a:prstGeom>
        </p:spPr>
      </p:pic>
      <p:sp>
        <p:nvSpPr>
          <p:cNvPr id="21" name="Tekstvak 16"/>
          <p:cNvSpPr txBox="1"/>
          <p:nvPr/>
        </p:nvSpPr>
        <p:spPr>
          <a:xfrm>
            <a:off x="695324" y="407910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4: Woorden van de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week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503349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informatie uit een tekst halen.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8" descr="De verschrikkelijke badmees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055" y="1958849"/>
            <a:ext cx="1464945" cy="2245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51665" y="908050"/>
            <a:ext cx="482926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31 t/m 38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Toets nabespreken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04789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 voor de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2174325"/>
            <a:ext cx="1846729" cy="1308100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5016000" y="5515607"/>
            <a:ext cx="648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Waar zou jij kampioen in kunnen zijn?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098" y="1453687"/>
            <a:ext cx="491660" cy="46676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098" y="3357806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12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518" y="2302798"/>
            <a:ext cx="3917966" cy="256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bij klasgenoten bedenken waar hij of zij kampioen in kan worden.</a:t>
            </a:r>
          </a:p>
        </p:txBody>
      </p:sp>
      <p:pic>
        <p:nvPicPr>
          <p:cNvPr id="13" name="Afbeelding 18" descr="De verschrikkelijke badmeest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055" y="1958849"/>
            <a:ext cx="1464945" cy="2245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470282" y="1053904"/>
            <a:ext cx="6241132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39 t/m 50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Kladversie in werkschrift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Afvinklijst les 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		Beker tekenen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470283" y="592206"/>
            <a:ext cx="284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473492" y="4230782"/>
            <a:ext cx="2837044" cy="227327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90" y="2220068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4" y="4863861"/>
            <a:ext cx="551985" cy="524036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470283" y="4085811"/>
            <a:ext cx="624113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Afvinklijst les 5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Netversie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Eén klasgenoot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kiezen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Kopieerblad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6"/>
          <p:cNvSpPr txBox="1"/>
          <p:nvPr/>
        </p:nvSpPr>
        <p:spPr>
          <a:xfrm>
            <a:off x="6963692" y="590523"/>
            <a:ext cx="284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Presentatie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61" y="5500767"/>
            <a:ext cx="551985" cy="524036"/>
          </a:xfrm>
          <a:prstGeom prst="rect">
            <a:avLst/>
          </a:prstGeom>
        </p:spPr>
      </p:pic>
      <p:sp>
        <p:nvSpPr>
          <p:cNvPr id="22" name="Tekstvak 16"/>
          <p:cNvSpPr txBox="1"/>
          <p:nvPr/>
        </p:nvSpPr>
        <p:spPr>
          <a:xfrm>
            <a:off x="470283" y="3587268"/>
            <a:ext cx="3548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Maatje &amp; netversie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14"/>
          <p:cNvSpPr txBox="1"/>
          <p:nvPr/>
        </p:nvSpPr>
        <p:spPr>
          <a:xfrm>
            <a:off x="6963692" y="1044320"/>
            <a:ext cx="5029016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Presentatie voorbereiden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Tops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Wat ga 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volgende keer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anders of hetzelfde doen?</a:t>
            </a:r>
          </a:p>
        </p:txBody>
      </p:sp>
      <p:pic>
        <p:nvPicPr>
          <p:cNvPr id="24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814" y="160818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962" y="2293485"/>
            <a:ext cx="5069038" cy="314186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4" name="Afbeelding 18" descr="De verschrikkelijke badmeeste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723" y="3673599"/>
            <a:ext cx="1464945" cy="2245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Welke teamnaam past bij jullie team?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Dieren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Hobby’s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Favoriete pretpark/spel/kleur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…………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5020796" y="1443974"/>
            <a:ext cx="6475204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Bespreek de vragen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Vul de teamcirkel in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Bepaal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teamnaam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Teamnaam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5006" y="2301624"/>
            <a:ext cx="551985" cy="52403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CFB8F80-7CB5-4630-A253-14B45314F2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974" t="40615" r="54408" b="43532"/>
          <a:stretch/>
        </p:blipFill>
        <p:spPr>
          <a:xfrm>
            <a:off x="1315949" y="4130759"/>
            <a:ext cx="2401665" cy="157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1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838540" y="1443974"/>
            <a:ext cx="8182367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	Waarom zou de badmeester zo verschrikkelijk zijn?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838540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Voorspellen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040" y="2564621"/>
            <a:ext cx="551985" cy="524036"/>
          </a:xfrm>
          <a:prstGeom prst="rect">
            <a:avLst/>
          </a:prstGeom>
        </p:spPr>
      </p:pic>
      <p:pic>
        <p:nvPicPr>
          <p:cNvPr id="11" name="Afbeelding 18" descr="De verschrikkelijke badmeester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962" y="3211004"/>
            <a:ext cx="1464945" cy="2245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128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vitrine(kast)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talent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miniatuur(auto)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(wereld)record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selectie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minuscuul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afschuw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schema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atletisch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inzet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jerrycan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majoor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Vul de woordenlijst in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313" y="3858182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7129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Voorlezen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237" y="3122238"/>
            <a:ext cx="3397375" cy="22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bij een moeilijk woord gebruik maken van mijn voorkennis of de betekenis afleiden uit de context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Afbeelding 18" descr="De verschrikkelijke badmees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055" y="2298502"/>
            <a:ext cx="1464945" cy="2245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14 t/m 23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612359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(kopieerblad ‘woordwebben’)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5324" y="309881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Taalbeschouwing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113" y="3650214"/>
            <a:ext cx="3151232" cy="206136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22 en 23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 maatje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194534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bij een moeilijk woord gebruik maken van mijn voorkennis of de betekenis afleiden uit de context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8" descr="De verschrikkelijke badmees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80" y="2298502"/>
            <a:ext cx="1464945" cy="2245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2461</TotalTime>
  <Words>971</Words>
  <Application>Microsoft Office PowerPoint</Application>
  <PresentationFormat>Widescreen</PresentationFormat>
  <Paragraphs>278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173</cp:revision>
  <dcterms:created xsi:type="dcterms:W3CDTF">2017-07-26T14:05:48Z</dcterms:created>
  <dcterms:modified xsi:type="dcterms:W3CDTF">2022-08-03T12:44:12Z</dcterms:modified>
</cp:coreProperties>
</file>